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79" r:id="rId6"/>
    <p:sldId id="261" r:id="rId7"/>
    <p:sldId id="277" r:id="rId8"/>
    <p:sldId id="263" r:id="rId9"/>
    <p:sldId id="264" r:id="rId10"/>
    <p:sldId id="265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FCDD9-38B7-4824-94E8-CD8448BA805A}" v="59" dt="2019-06-27T09:26:38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310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ova, Katrin (CW-Sustainability)" userId="b8d05db4-2509-4fb8-b1d9-8e577d38a79e" providerId="ADAL" clId="{17BFCDD9-38B7-4824-94E8-CD8448BA805A}"/>
    <pc:docChg chg="undo custSel addSld delSld modSld">
      <pc:chgData name="Tomova, Katrin (CW-Sustainability)" userId="b8d05db4-2509-4fb8-b1d9-8e577d38a79e" providerId="ADAL" clId="{17BFCDD9-38B7-4824-94E8-CD8448BA805A}" dt="2019-06-27T09:26:38.596" v="284" actId="1035"/>
      <pc:docMkLst>
        <pc:docMk/>
      </pc:docMkLst>
      <pc:sldChg chg="addSp delSp modSp del">
        <pc:chgData name="Tomova, Katrin (CW-Sustainability)" userId="b8d05db4-2509-4fb8-b1d9-8e577d38a79e" providerId="ADAL" clId="{17BFCDD9-38B7-4824-94E8-CD8448BA805A}" dt="2019-06-27T09:25:25.593" v="218" actId="2696"/>
        <pc:sldMkLst>
          <pc:docMk/>
          <pc:sldMk cId="2465813591" sldId="256"/>
        </pc:sldMkLst>
        <pc:spChg chg="mod">
          <ac:chgData name="Tomova, Katrin (CW-Sustainability)" userId="b8d05db4-2509-4fb8-b1d9-8e577d38a79e" providerId="ADAL" clId="{17BFCDD9-38B7-4824-94E8-CD8448BA805A}" dt="2019-06-27T09:20:53.240" v="26"/>
          <ac:spMkLst>
            <pc:docMk/>
            <pc:sldMk cId="2465813591" sldId="256"/>
            <ac:spMk id="16" creationId="{F82C9075-EA3B-41D7-A6EA-81AE34F44224}"/>
          </ac:spMkLst>
        </pc:spChg>
        <pc:spChg chg="add mod">
          <ac:chgData name="Tomova, Katrin (CW-Sustainability)" userId="b8d05db4-2509-4fb8-b1d9-8e577d38a79e" providerId="ADAL" clId="{17BFCDD9-38B7-4824-94E8-CD8448BA805A}" dt="2019-06-27T09:20:00.329" v="11" actId="1076"/>
          <ac:spMkLst>
            <pc:docMk/>
            <pc:sldMk cId="2465813591" sldId="256"/>
            <ac:spMk id="43" creationId="{F7B2F121-8DB3-45C2-8E37-8D950125AEB2}"/>
          </ac:spMkLst>
        </pc:spChg>
        <pc:spChg chg="add del mod">
          <ac:chgData name="Tomova, Katrin (CW-Sustainability)" userId="b8d05db4-2509-4fb8-b1d9-8e577d38a79e" providerId="ADAL" clId="{17BFCDD9-38B7-4824-94E8-CD8448BA805A}" dt="2019-06-27T09:20:23.756" v="22"/>
          <ac:spMkLst>
            <pc:docMk/>
            <pc:sldMk cId="2465813591" sldId="256"/>
            <ac:spMk id="44" creationId="{14E57C86-554B-4315-A8EF-ABB76406CC0E}"/>
          </ac:spMkLst>
        </pc:spChg>
        <pc:spChg chg="add del mod">
          <ac:chgData name="Tomova, Katrin (CW-Sustainability)" userId="b8d05db4-2509-4fb8-b1d9-8e577d38a79e" providerId="ADAL" clId="{17BFCDD9-38B7-4824-94E8-CD8448BA805A}" dt="2019-06-27T09:20:31.077" v="24" actId="767"/>
          <ac:spMkLst>
            <pc:docMk/>
            <pc:sldMk cId="2465813591" sldId="256"/>
            <ac:spMk id="45" creationId="{2BBD39A7-9B16-4926-BC49-60DC9D71E1E8}"/>
          </ac:spMkLst>
        </pc:spChg>
        <pc:spChg chg="del mod">
          <ac:chgData name="Tomova, Katrin (CW-Sustainability)" userId="b8d05db4-2509-4fb8-b1d9-8e577d38a79e" providerId="ADAL" clId="{17BFCDD9-38B7-4824-94E8-CD8448BA805A}" dt="2019-06-27T09:22:10.356" v="48"/>
          <ac:spMkLst>
            <pc:docMk/>
            <pc:sldMk cId="2465813591" sldId="256"/>
            <ac:spMk id="46" creationId="{9023E5D2-0719-40E9-AEED-61EF76A7E03B}"/>
          </ac:spMkLst>
        </pc:spChg>
        <pc:spChg chg="del mod">
          <ac:chgData name="Tomova, Katrin (CW-Sustainability)" userId="b8d05db4-2509-4fb8-b1d9-8e577d38a79e" providerId="ADAL" clId="{17BFCDD9-38B7-4824-94E8-CD8448BA805A}" dt="2019-06-27T09:22:21.610" v="51"/>
          <ac:spMkLst>
            <pc:docMk/>
            <pc:sldMk cId="2465813591" sldId="256"/>
            <ac:spMk id="48" creationId="{A94BAD6B-A232-487F-B689-9541FE8F5528}"/>
          </ac:spMkLst>
        </pc:spChg>
        <pc:spChg chg="add mod">
          <ac:chgData name="Tomova, Katrin (CW-Sustainability)" userId="b8d05db4-2509-4fb8-b1d9-8e577d38a79e" providerId="ADAL" clId="{17BFCDD9-38B7-4824-94E8-CD8448BA805A}" dt="2019-06-27T09:22:49.145" v="57" actId="1076"/>
          <ac:spMkLst>
            <pc:docMk/>
            <pc:sldMk cId="2465813591" sldId="256"/>
            <ac:spMk id="52" creationId="{6E122052-08E0-4DB0-9A53-D8CBE9D398BC}"/>
          </ac:spMkLst>
        </pc:spChg>
        <pc:picChg chg="mod">
          <ac:chgData name="Tomova, Katrin (CW-Sustainability)" userId="b8d05db4-2509-4fb8-b1d9-8e577d38a79e" providerId="ADAL" clId="{17BFCDD9-38B7-4824-94E8-CD8448BA805A}" dt="2019-06-27T09:22:45.920" v="56" actId="1076"/>
          <ac:picMkLst>
            <pc:docMk/>
            <pc:sldMk cId="2465813591" sldId="256"/>
            <ac:picMk id="38" creationId="{DC191AC0-4AA6-4F68-A6F9-8D56E6F8FECD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6.279" v="19" actId="1076"/>
          <ac:picMkLst>
            <pc:docMk/>
            <pc:sldMk cId="2465813591" sldId="256"/>
            <ac:picMk id="39" creationId="{09873C24-3738-41CD-8CD1-5E495D3D0D00}"/>
          </ac:picMkLst>
        </pc:picChg>
        <pc:picChg chg="add del mod">
          <ac:chgData name="Tomova, Katrin (CW-Sustainability)" userId="b8d05db4-2509-4fb8-b1d9-8e577d38a79e" providerId="ADAL" clId="{17BFCDD9-38B7-4824-94E8-CD8448BA805A}" dt="2019-06-27T09:19:00.593" v="4" actId="478"/>
          <ac:picMkLst>
            <pc:docMk/>
            <pc:sldMk cId="2465813591" sldId="256"/>
            <ac:picMk id="40" creationId="{FFF79BD7-1F8B-427D-9694-A849997A58FC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2.954" v="17" actId="1076"/>
          <ac:picMkLst>
            <pc:docMk/>
            <pc:sldMk cId="2465813591" sldId="256"/>
            <ac:picMk id="41" creationId="{2DD5B731-958C-423F-9C44-9D91B5B6E3B9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1.595" v="16" actId="1076"/>
          <ac:picMkLst>
            <pc:docMk/>
            <pc:sldMk cId="2465813591" sldId="256"/>
            <ac:picMk id="42" creationId="{AABC3439-0F72-4E3E-B00E-158F5502E07E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4.717" v="18" actId="1076"/>
          <ac:picMkLst>
            <pc:docMk/>
            <pc:sldMk cId="2465813591" sldId="256"/>
            <ac:picMk id="1026" creationId="{B8F66788-38AE-48F5-B05F-79C29DA9439F}"/>
          </ac:picMkLst>
        </pc:picChg>
        <pc:picChg chg="add del mod">
          <ac:chgData name="Tomova, Katrin (CW-Sustainability)" userId="b8d05db4-2509-4fb8-b1d9-8e577d38a79e" providerId="ADAL" clId="{17BFCDD9-38B7-4824-94E8-CD8448BA805A}" dt="2019-06-27T09:20:02.429" v="12" actId="478"/>
          <ac:picMkLst>
            <pc:docMk/>
            <pc:sldMk cId="2465813591" sldId="256"/>
            <ac:picMk id="1027" creationId="{45FBAE64-AC39-484A-8CBA-DE6D0DFD694E}"/>
          </ac:picMkLst>
        </pc:picChg>
        <pc:picChg chg="add del mod">
          <ac:chgData name="Tomova, Katrin (CW-Sustainability)" userId="b8d05db4-2509-4fb8-b1d9-8e577d38a79e" providerId="ADAL" clId="{17BFCDD9-38B7-4824-94E8-CD8448BA805A}" dt="2019-06-27T09:20:03.798" v="13" actId="478"/>
          <ac:picMkLst>
            <pc:docMk/>
            <pc:sldMk cId="2465813591" sldId="256"/>
            <ac:picMk id="1029" creationId="{0973FAE7-30FD-40C6-8DAB-76E81689567B}"/>
          </ac:picMkLst>
        </pc:picChg>
      </pc:sldChg>
      <pc:sldChg chg="addSp delSp modSp">
        <pc:chgData name="Tomova, Katrin (CW-Sustainability)" userId="b8d05db4-2509-4fb8-b1d9-8e577d38a79e" providerId="ADAL" clId="{17BFCDD9-38B7-4824-94E8-CD8448BA805A}" dt="2019-06-27T09:26:38.596" v="284" actId="1035"/>
        <pc:sldMkLst>
          <pc:docMk/>
          <pc:sldMk cId="4056956205" sldId="257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56956205" sldId="257"/>
            <ac:spMk id="2" creationId="{443EE695-501A-435D-9480-0C9C2F36DABA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56956205" sldId="257"/>
            <ac:spMk id="3" creationId="{0700B1C9-662A-41A2-A1AB-12136567EA7C}"/>
          </ac:spMkLst>
        </pc:spChg>
        <pc:spChg chg="mod">
          <ac:chgData name="Tomova, Katrin (CW-Sustainability)" userId="b8d05db4-2509-4fb8-b1d9-8e577d38a79e" providerId="ADAL" clId="{17BFCDD9-38B7-4824-94E8-CD8448BA805A}" dt="2019-06-27T09:23:22.573" v="62" actId="14100"/>
          <ac:spMkLst>
            <pc:docMk/>
            <pc:sldMk cId="4056956205" sldId="257"/>
            <ac:spMk id="5" creationId="{B47B773A-E5BB-4687-BAE2-B4267858DB0E}"/>
          </ac:spMkLst>
        </pc:spChg>
        <pc:spChg chg="mod">
          <ac:chgData name="Tomova, Katrin (CW-Sustainability)" userId="b8d05db4-2509-4fb8-b1d9-8e577d38a79e" providerId="ADAL" clId="{17BFCDD9-38B7-4824-94E8-CD8448BA805A}" dt="2019-06-27T09:23:40.635" v="68" actId="1076"/>
          <ac:spMkLst>
            <pc:docMk/>
            <pc:sldMk cId="4056956205" sldId="257"/>
            <ac:spMk id="6" creationId="{763B60B8-66E8-4AE1-B4E0-5BB6D2C503F1}"/>
          </ac:spMkLst>
        </pc:spChg>
        <pc:spChg chg="mod">
          <ac:chgData name="Tomova, Katrin (CW-Sustainability)" userId="b8d05db4-2509-4fb8-b1d9-8e577d38a79e" providerId="ADAL" clId="{17BFCDD9-38B7-4824-94E8-CD8448BA805A}" dt="2019-06-27T09:23:54.244" v="73" actId="14100"/>
          <ac:spMkLst>
            <pc:docMk/>
            <pc:sldMk cId="4056956205" sldId="257"/>
            <ac:spMk id="12" creationId="{70456D24-F7F6-47B0-8779-2DB8A2E5BA21}"/>
          </ac:spMkLst>
        </pc:spChg>
        <pc:spChg chg="add mod">
          <ac:chgData name="Tomova, Katrin (CW-Sustainability)" userId="b8d05db4-2509-4fb8-b1d9-8e577d38a79e" providerId="ADAL" clId="{17BFCDD9-38B7-4824-94E8-CD8448BA805A}" dt="2019-06-27T09:25:09.223" v="214" actId="20577"/>
          <ac:spMkLst>
            <pc:docMk/>
            <pc:sldMk cId="4056956205" sldId="257"/>
            <ac:spMk id="13" creationId="{4B6A78C8-E4C1-4970-A268-E8CF0A2A2E85}"/>
          </ac:spMkLst>
        </pc:spChg>
        <pc:spChg chg="add del mod">
          <ac:chgData name="Tomova, Katrin (CW-Sustainability)" userId="b8d05db4-2509-4fb8-b1d9-8e577d38a79e" providerId="ADAL" clId="{17BFCDD9-38B7-4824-94E8-CD8448BA805A}" dt="2019-06-27T09:26:22.389" v="276" actId="478"/>
          <ac:spMkLst>
            <pc:docMk/>
            <pc:sldMk cId="4056956205" sldId="257"/>
            <ac:spMk id="14" creationId="{8FD99BF8-EBE8-4317-83E4-C8265BB0ADEC}"/>
          </ac:spMkLst>
        </pc:spChg>
        <pc:spChg chg="del">
          <ac:chgData name="Tomova, Katrin (CW-Sustainability)" userId="b8d05db4-2509-4fb8-b1d9-8e577d38a79e" providerId="ADAL" clId="{17BFCDD9-38B7-4824-94E8-CD8448BA805A}" dt="2019-06-27T09:23:24.819" v="63" actId="478"/>
          <ac:spMkLst>
            <pc:docMk/>
            <pc:sldMk cId="4056956205" sldId="257"/>
            <ac:spMk id="16" creationId="{F82C9075-EA3B-41D7-A6EA-81AE34F44224}"/>
          </ac:spMkLst>
        </pc:spChg>
        <pc:spChg chg="add del">
          <ac:chgData name="Tomova, Katrin (CW-Sustainability)" userId="b8d05db4-2509-4fb8-b1d9-8e577d38a79e" providerId="ADAL" clId="{17BFCDD9-38B7-4824-94E8-CD8448BA805A}" dt="2019-06-27T09:22:52.747" v="59"/>
          <ac:spMkLst>
            <pc:docMk/>
            <pc:sldMk cId="4056956205" sldId="257"/>
            <ac:spMk id="20" creationId="{1219F9EB-E2A9-4244-A9BD-179ADBF239EA}"/>
          </ac:spMkLst>
        </pc:spChg>
        <pc:spChg chg="add">
          <ac:chgData name="Tomova, Katrin (CW-Sustainability)" userId="b8d05db4-2509-4fb8-b1d9-8e577d38a79e" providerId="ADAL" clId="{17BFCDD9-38B7-4824-94E8-CD8448BA805A}" dt="2019-06-27T09:23:07.908" v="60"/>
          <ac:spMkLst>
            <pc:docMk/>
            <pc:sldMk cId="4056956205" sldId="257"/>
            <ac:spMk id="21" creationId="{AD94E436-CB0C-4DEB-8E85-0777E94499D7}"/>
          </ac:spMkLst>
        </pc:spChg>
        <pc:spChg chg="del mod">
          <ac:chgData name="Tomova, Katrin (CW-Sustainability)" userId="b8d05db4-2509-4fb8-b1d9-8e577d38a79e" providerId="ADAL" clId="{17BFCDD9-38B7-4824-94E8-CD8448BA805A}" dt="2019-06-27T09:25:08.340" v="213" actId="478"/>
          <ac:spMkLst>
            <pc:docMk/>
            <pc:sldMk cId="4056956205" sldId="257"/>
            <ac:spMk id="22" creationId="{24ACFDBA-4142-4768-B507-D38DB8C723D7}"/>
          </ac:spMkLst>
        </pc:spChg>
        <pc:spChg chg="del mod">
          <ac:chgData name="Tomova, Katrin (CW-Sustainability)" userId="b8d05db4-2509-4fb8-b1d9-8e577d38a79e" providerId="ADAL" clId="{17BFCDD9-38B7-4824-94E8-CD8448BA805A}" dt="2019-06-27T09:24:57.414" v="176"/>
          <ac:spMkLst>
            <pc:docMk/>
            <pc:sldMk cId="4056956205" sldId="257"/>
            <ac:spMk id="23" creationId="{ABDF8458-76DB-4E9E-970F-4FCE4CAACA6C}"/>
          </ac:spMkLst>
        </pc:spChg>
        <pc:grpChg chg="mod">
          <ac:chgData name="Tomova, Katrin (CW-Sustainability)" userId="b8d05db4-2509-4fb8-b1d9-8e577d38a79e" providerId="ADAL" clId="{17BFCDD9-38B7-4824-94E8-CD8448BA805A}" dt="2019-06-27T09:23:22.573" v="62" actId="14100"/>
          <ac:grpSpMkLst>
            <pc:docMk/>
            <pc:sldMk cId="4056956205" sldId="257"/>
            <ac:grpSpMk id="4" creationId="{EF4E0ED2-11B6-4785-A72B-1DA7DE7D22A6}"/>
          </ac:grpSpMkLst>
        </pc:grpChg>
        <pc:picChg chg="mod">
          <ac:chgData name="Tomova, Katrin (CW-Sustainability)" userId="b8d05db4-2509-4fb8-b1d9-8e577d38a79e" providerId="ADAL" clId="{17BFCDD9-38B7-4824-94E8-CD8448BA805A}" dt="2019-06-27T09:24:21.931" v="134" actId="1076"/>
          <ac:picMkLst>
            <pc:docMk/>
            <pc:sldMk cId="4056956205" sldId="257"/>
            <ac:picMk id="17" creationId="{655C8CBD-9C36-4439-906C-40190F3CA11D}"/>
          </ac:picMkLst>
        </pc:picChg>
        <pc:picChg chg="mod">
          <ac:chgData name="Tomova, Katrin (CW-Sustainability)" userId="b8d05db4-2509-4fb8-b1d9-8e577d38a79e" providerId="ADAL" clId="{17BFCDD9-38B7-4824-94E8-CD8448BA805A}" dt="2019-06-27T09:24:10.059" v="118" actId="1035"/>
          <ac:picMkLst>
            <pc:docMk/>
            <pc:sldMk cId="4056956205" sldId="257"/>
            <ac:picMk id="18" creationId="{3F3A78CE-7D12-4744-B74D-E14F6F1081E7}"/>
          </ac:picMkLst>
        </pc:picChg>
        <pc:picChg chg="mod">
          <ac:chgData name="Tomova, Katrin (CW-Sustainability)" userId="b8d05db4-2509-4fb8-b1d9-8e577d38a79e" providerId="ADAL" clId="{17BFCDD9-38B7-4824-94E8-CD8448BA805A}" dt="2019-06-27T09:24:16.087" v="132" actId="1035"/>
          <ac:picMkLst>
            <pc:docMk/>
            <pc:sldMk cId="4056956205" sldId="257"/>
            <ac:picMk id="19" creationId="{33691433-C6C3-41F0-88DD-4DA1014C1835}"/>
          </ac:picMkLst>
        </pc:picChg>
        <pc:picChg chg="mod">
          <ac:chgData name="Tomova, Katrin (CW-Sustainability)" userId="b8d05db4-2509-4fb8-b1d9-8e577d38a79e" providerId="ADAL" clId="{17BFCDD9-38B7-4824-94E8-CD8448BA805A}" dt="2019-06-27T09:24:11.728" v="122" actId="1035"/>
          <ac:picMkLst>
            <pc:docMk/>
            <pc:sldMk cId="4056956205" sldId="257"/>
            <ac:picMk id="24" creationId="{0B3CCBC0-5DA9-45D3-B791-2C0EC3606628}"/>
          </ac:picMkLst>
        </pc:picChg>
        <pc:picChg chg="add del">
          <ac:chgData name="Tomova, Katrin (CW-Sustainability)" userId="b8d05db4-2509-4fb8-b1d9-8e577d38a79e" providerId="ADAL" clId="{17BFCDD9-38B7-4824-94E8-CD8448BA805A}" dt="2019-06-27T09:24:56.391" v="175"/>
          <ac:picMkLst>
            <pc:docMk/>
            <pc:sldMk cId="4056956205" sldId="257"/>
            <ac:picMk id="25" creationId="{8FDD70CD-93D1-4999-8E3B-086ABCB372B5}"/>
          </ac:picMkLst>
        </pc:picChg>
        <pc:picChg chg="add mod">
          <ac:chgData name="Tomova, Katrin (CW-Sustainability)" userId="b8d05db4-2509-4fb8-b1d9-8e577d38a79e" providerId="ADAL" clId="{17BFCDD9-38B7-4824-94E8-CD8448BA805A}" dt="2019-06-27T09:25:14.982" v="216" actId="14100"/>
          <ac:picMkLst>
            <pc:docMk/>
            <pc:sldMk cId="4056956205" sldId="257"/>
            <ac:picMk id="26" creationId="{6A8A65E8-1734-44E3-9711-D9A28736BD92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36.930" v="282" actId="1037"/>
          <ac:picMkLst>
            <pc:docMk/>
            <pc:sldMk cId="4056956205" sldId="257"/>
            <ac:picMk id="27" creationId="{CEEE8E02-C737-4485-9351-17BB4C99E27C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28.963" v="277" actId="1076"/>
          <ac:picMkLst>
            <pc:docMk/>
            <pc:sldMk cId="4056956205" sldId="257"/>
            <ac:picMk id="28" creationId="{A2460133-6E23-4B7E-B5C0-330700B4FFAD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28.963" v="277" actId="1076"/>
          <ac:picMkLst>
            <pc:docMk/>
            <pc:sldMk cId="4056956205" sldId="257"/>
            <ac:picMk id="29" creationId="{68DAA9A3-0CFC-460A-8E41-ADAF74F663AC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38.596" v="284" actId="1035"/>
          <ac:picMkLst>
            <pc:docMk/>
            <pc:sldMk cId="4056956205" sldId="257"/>
            <ac:picMk id="30" creationId="{00A88B64-1152-4D46-8543-7E3619D89D9E}"/>
          </ac:picMkLst>
        </pc:picChg>
      </pc:sldChg>
      <pc:sldChg chg="add">
        <pc:chgData name="Tomova, Katrin (CW-Sustainability)" userId="b8d05db4-2509-4fb8-b1d9-8e577d38a79e" providerId="ADAL" clId="{17BFCDD9-38B7-4824-94E8-CD8448BA805A}" dt="2019-06-27T09:24:39.550" v="155"/>
        <pc:sldMkLst>
          <pc:docMk/>
          <pc:sldMk cId="445820284" sldId="258"/>
        </pc:sldMkLst>
      </pc:sldChg>
      <pc:sldChg chg="delSp del">
        <pc:chgData name="Tomova, Katrin (CW-Sustainability)" userId="b8d05db4-2509-4fb8-b1d9-8e577d38a79e" providerId="ADAL" clId="{17BFCDD9-38B7-4824-94E8-CD8448BA805A}" dt="2019-06-27T09:24:35.973" v="137" actId="2696"/>
        <pc:sldMkLst>
          <pc:docMk/>
          <pc:sldMk cId="3449849914" sldId="258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449849914" sldId="258"/>
            <ac:spMk id="2" creationId="{C27AEE31-8D74-4B95-9962-5E3231F200A7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449849914" sldId="258"/>
            <ac:spMk id="3" creationId="{4F3D04B5-E2B0-4F7F-8FC3-E6B2E09F5F6F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5.986" v="138" actId="2696"/>
        <pc:sldMkLst>
          <pc:docMk/>
          <pc:sldMk cId="2743899040" sldId="259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43899040" sldId="259"/>
            <ac:spMk id="2" creationId="{92C2DDF9-A65F-46CF-BE19-3CC0E63D143D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43899040" sldId="259"/>
            <ac:spMk id="3" creationId="{73EEDE81-5443-4673-834C-5A49F9DB3B9F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39.772" v="156"/>
        <pc:sldMkLst>
          <pc:docMk/>
          <pc:sldMk cId="3070321510" sldId="259"/>
        </pc:sldMkLst>
      </pc:sldChg>
      <pc:sldChg chg="delSp del">
        <pc:chgData name="Tomova, Katrin (CW-Sustainability)" userId="b8d05db4-2509-4fb8-b1d9-8e577d38a79e" providerId="ADAL" clId="{17BFCDD9-38B7-4824-94E8-CD8448BA805A}" dt="2019-06-27T09:24:36.006" v="139" actId="2696"/>
        <pc:sldMkLst>
          <pc:docMk/>
          <pc:sldMk cId="1996684821" sldId="260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996684821" sldId="260"/>
            <ac:spMk id="2" creationId="{DCC5F9FE-0BEB-496A-B047-2D0C0B7331D8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996684821" sldId="260"/>
            <ac:spMk id="3" creationId="{94E21997-E265-4601-BB6B-8FEEA4ED512A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39.983" v="157"/>
        <pc:sldMkLst>
          <pc:docMk/>
          <pc:sldMk cId="2897707781" sldId="260"/>
        </pc:sldMkLst>
      </pc:sldChg>
      <pc:sldChg chg="add">
        <pc:chgData name="Tomova, Katrin (CW-Sustainability)" userId="b8d05db4-2509-4fb8-b1d9-8e577d38a79e" providerId="ADAL" clId="{17BFCDD9-38B7-4824-94E8-CD8448BA805A}" dt="2019-06-27T09:24:40.148" v="158"/>
        <pc:sldMkLst>
          <pc:docMk/>
          <pc:sldMk cId="523018546" sldId="261"/>
        </pc:sldMkLst>
      </pc:sldChg>
      <pc:sldChg chg="delSp del">
        <pc:chgData name="Tomova, Katrin (CW-Sustainability)" userId="b8d05db4-2509-4fb8-b1d9-8e577d38a79e" providerId="ADAL" clId="{17BFCDD9-38B7-4824-94E8-CD8448BA805A}" dt="2019-06-27T09:24:36.037" v="140" actId="2696"/>
        <pc:sldMkLst>
          <pc:docMk/>
          <pc:sldMk cId="4006696682" sldId="261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06696682" sldId="261"/>
            <ac:spMk id="2" creationId="{099D7A30-B7C5-46B8-8EB9-392DB92D0459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06696682" sldId="261"/>
            <ac:spMk id="3" creationId="{70E3F977-0B68-4D85-929A-9F84E5CCB90E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070" v="141" actId="2696"/>
        <pc:sldMkLst>
          <pc:docMk/>
          <pc:sldMk cId="3122220135" sldId="262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122220135" sldId="262"/>
            <ac:spMk id="2" creationId="{0F77D958-79D8-472E-8999-20D9F483AAA4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122220135" sldId="262"/>
            <ac:spMk id="3" creationId="{34E5C0D0-857D-4F33-A09E-A6FC41B35FE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373" v="159"/>
        <pc:sldMkLst>
          <pc:docMk/>
          <pc:sldMk cId="4172533496" sldId="262"/>
        </pc:sldMkLst>
      </pc:sldChg>
      <pc:sldChg chg="delSp del">
        <pc:chgData name="Tomova, Katrin (CW-Sustainability)" userId="b8d05db4-2509-4fb8-b1d9-8e577d38a79e" providerId="ADAL" clId="{17BFCDD9-38B7-4824-94E8-CD8448BA805A}" dt="2019-06-27T09:24:36.097" v="142" actId="2696"/>
        <pc:sldMkLst>
          <pc:docMk/>
          <pc:sldMk cId="2408799157" sldId="263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408799157" sldId="263"/>
            <ac:spMk id="2" creationId="{2C224848-646B-41E7-834C-E487C53E5A4F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408799157" sldId="263"/>
            <ac:spMk id="3" creationId="{BCB849C2-FE50-4FCA-BBBF-46A17F64AE4D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565" v="160"/>
        <pc:sldMkLst>
          <pc:docMk/>
          <pc:sldMk cId="4220555716" sldId="263"/>
        </pc:sldMkLst>
      </pc:sldChg>
      <pc:sldChg chg="delSp del">
        <pc:chgData name="Tomova, Katrin (CW-Sustainability)" userId="b8d05db4-2509-4fb8-b1d9-8e577d38a79e" providerId="ADAL" clId="{17BFCDD9-38B7-4824-94E8-CD8448BA805A}" dt="2019-06-27T09:24:36.129" v="143" actId="2696"/>
        <pc:sldMkLst>
          <pc:docMk/>
          <pc:sldMk cId="2754826914" sldId="264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54826914" sldId="264"/>
            <ac:spMk id="2" creationId="{DAEA51AC-E063-4ED6-9B10-089390685E1C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54826914" sldId="264"/>
            <ac:spMk id="3" creationId="{66E69D70-DE3D-457F-B127-C90FB48A51EB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759" v="161"/>
        <pc:sldMkLst>
          <pc:docMk/>
          <pc:sldMk cId="2999972834" sldId="264"/>
        </pc:sldMkLst>
      </pc:sldChg>
      <pc:sldChg chg="delSp del">
        <pc:chgData name="Tomova, Katrin (CW-Sustainability)" userId="b8d05db4-2509-4fb8-b1d9-8e577d38a79e" providerId="ADAL" clId="{17BFCDD9-38B7-4824-94E8-CD8448BA805A}" dt="2019-06-27T09:24:36.160" v="144" actId="2696"/>
        <pc:sldMkLst>
          <pc:docMk/>
          <pc:sldMk cId="14543128" sldId="265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4543128" sldId="265"/>
            <ac:spMk id="2" creationId="{E4B11D41-0C9E-4040-B9B2-51E34B9AFA79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4543128" sldId="265"/>
            <ac:spMk id="3" creationId="{CA301B2E-1839-4930-97B3-F7303798F11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950" v="162"/>
        <pc:sldMkLst>
          <pc:docMk/>
          <pc:sldMk cId="837005696" sldId="265"/>
        </pc:sldMkLst>
      </pc:sldChg>
      <pc:sldChg chg="add">
        <pc:chgData name="Tomova, Katrin (CW-Sustainability)" userId="b8d05db4-2509-4fb8-b1d9-8e577d38a79e" providerId="ADAL" clId="{17BFCDD9-38B7-4824-94E8-CD8448BA805A}" dt="2019-06-27T09:24:41.305" v="163"/>
        <pc:sldMkLst>
          <pc:docMk/>
          <pc:sldMk cId="779990234" sldId="266"/>
        </pc:sldMkLst>
      </pc:sldChg>
      <pc:sldChg chg="delSp del">
        <pc:chgData name="Tomova, Katrin (CW-Sustainability)" userId="b8d05db4-2509-4fb8-b1d9-8e577d38a79e" providerId="ADAL" clId="{17BFCDD9-38B7-4824-94E8-CD8448BA805A}" dt="2019-06-27T09:24:36.222" v="145" actId="2696"/>
        <pc:sldMkLst>
          <pc:docMk/>
          <pc:sldMk cId="3018876723" sldId="266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18876723" sldId="266"/>
            <ac:spMk id="2" creationId="{0CA58FED-03D1-47C0-8D08-F1E7CBE6077A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18876723" sldId="266"/>
            <ac:spMk id="3" creationId="{F8CB2356-58AC-4247-A361-1C6D61585746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254" v="146" actId="2696"/>
        <pc:sldMkLst>
          <pc:docMk/>
          <pc:sldMk cId="29225627" sldId="267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5627" sldId="267"/>
            <ac:spMk id="2" creationId="{78B0DC44-C09E-4AE7-B04F-7D4B471F4E22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5627" sldId="267"/>
            <ac:spMk id="3" creationId="{3F816ADA-B2DF-48D9-8D3F-2429691D9F37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1.521" v="164"/>
        <pc:sldMkLst>
          <pc:docMk/>
          <pc:sldMk cId="3098558028" sldId="267"/>
        </pc:sldMkLst>
      </pc:sldChg>
      <pc:sldChg chg="add">
        <pc:chgData name="Tomova, Katrin (CW-Sustainability)" userId="b8d05db4-2509-4fb8-b1d9-8e577d38a79e" providerId="ADAL" clId="{17BFCDD9-38B7-4824-94E8-CD8448BA805A}" dt="2019-06-27T09:24:41.688" v="165"/>
        <pc:sldMkLst>
          <pc:docMk/>
          <pc:sldMk cId="1628603321" sldId="268"/>
        </pc:sldMkLst>
      </pc:sldChg>
      <pc:sldChg chg="delSp del">
        <pc:chgData name="Tomova, Katrin (CW-Sustainability)" userId="b8d05db4-2509-4fb8-b1d9-8e577d38a79e" providerId="ADAL" clId="{17BFCDD9-38B7-4824-94E8-CD8448BA805A}" dt="2019-06-27T09:24:36.286" v="147" actId="2696"/>
        <pc:sldMkLst>
          <pc:docMk/>
          <pc:sldMk cId="3092442418" sldId="268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92442418" sldId="268"/>
            <ac:spMk id="2" creationId="{9F431701-5556-4D07-BC9B-A0BE92B32CC4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92442418" sldId="268"/>
            <ac:spMk id="3" creationId="{E6D512EF-2919-48D0-90E9-DC723EF9AA69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1.897" v="166"/>
        <pc:sldMkLst>
          <pc:docMk/>
          <pc:sldMk cId="402507499" sldId="269"/>
        </pc:sldMkLst>
      </pc:sldChg>
      <pc:sldChg chg="delSp del">
        <pc:chgData name="Tomova, Katrin (CW-Sustainability)" userId="b8d05db4-2509-4fb8-b1d9-8e577d38a79e" providerId="ADAL" clId="{17BFCDD9-38B7-4824-94E8-CD8448BA805A}" dt="2019-06-27T09:24:36.311" v="148" actId="2696"/>
        <pc:sldMkLst>
          <pc:docMk/>
          <pc:sldMk cId="2922620629" sldId="269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620629" sldId="269"/>
            <ac:spMk id="2" creationId="{6B2CBA00-5268-44D8-8544-8BA7B6621A3B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620629" sldId="269"/>
            <ac:spMk id="3" creationId="{6728B220-6A87-4F6A-99AE-3BD8792472C6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353" v="149" actId="2696"/>
        <pc:sldMkLst>
          <pc:docMk/>
          <pc:sldMk cId="138806474" sldId="270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38806474" sldId="270"/>
            <ac:spMk id="2" creationId="{778D3D49-566E-4AC8-8CDB-7241C60F2F24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38806474" sldId="270"/>
            <ac:spMk id="3" creationId="{CCD59676-CEAA-490C-9E68-D3B7ECC3695D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2.088" v="167"/>
        <pc:sldMkLst>
          <pc:docMk/>
          <pc:sldMk cId="679271513" sldId="270"/>
        </pc:sldMkLst>
      </pc:sldChg>
      <pc:sldChg chg="add">
        <pc:chgData name="Tomova, Katrin (CW-Sustainability)" userId="b8d05db4-2509-4fb8-b1d9-8e577d38a79e" providerId="ADAL" clId="{17BFCDD9-38B7-4824-94E8-CD8448BA805A}" dt="2019-06-27T09:24:42.306" v="168"/>
        <pc:sldMkLst>
          <pc:docMk/>
          <pc:sldMk cId="2193244892" sldId="271"/>
        </pc:sldMkLst>
      </pc:sldChg>
      <pc:sldChg chg="delSp del">
        <pc:chgData name="Tomova, Katrin (CW-Sustainability)" userId="b8d05db4-2509-4fb8-b1d9-8e577d38a79e" providerId="ADAL" clId="{17BFCDD9-38B7-4824-94E8-CD8448BA805A}" dt="2019-06-27T09:24:36.384" v="150" actId="2696"/>
        <pc:sldMkLst>
          <pc:docMk/>
          <pc:sldMk cId="2710311970" sldId="271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10311970" sldId="271"/>
            <ac:spMk id="2" creationId="{080A1EAA-3DDF-4447-A7B7-B5BAB4402EA8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10311970" sldId="271"/>
            <ac:spMk id="3" creationId="{2F844043-008A-4AB6-8A7D-771EC17FE95E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410" v="151" actId="2696"/>
        <pc:sldMkLst>
          <pc:docMk/>
          <pc:sldMk cId="884420807" sldId="272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884420807" sldId="272"/>
            <ac:spMk id="2" creationId="{CFB84929-EC02-476B-9E83-B4E605AF3E86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884420807" sldId="272"/>
            <ac:spMk id="3" creationId="{97309883-5968-4D5C-96E5-7841E940E31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2.493" v="169"/>
        <pc:sldMkLst>
          <pc:docMk/>
          <pc:sldMk cId="1268457293" sldId="272"/>
        </pc:sldMkLst>
      </pc:sldChg>
      <pc:sldChg chg="add">
        <pc:chgData name="Tomova, Katrin (CW-Sustainability)" userId="b8d05db4-2509-4fb8-b1d9-8e577d38a79e" providerId="ADAL" clId="{17BFCDD9-38B7-4824-94E8-CD8448BA805A}" dt="2019-06-27T09:24:42.872" v="170"/>
        <pc:sldMkLst>
          <pc:docMk/>
          <pc:sldMk cId="3030720838" sldId="273"/>
        </pc:sldMkLst>
      </pc:sldChg>
      <pc:sldChg chg="delSp del">
        <pc:chgData name="Tomova, Katrin (CW-Sustainability)" userId="b8d05db4-2509-4fb8-b1d9-8e577d38a79e" providerId="ADAL" clId="{17BFCDD9-38B7-4824-94E8-CD8448BA805A}" dt="2019-06-27T09:24:36.446" v="152" actId="2696"/>
        <pc:sldMkLst>
          <pc:docMk/>
          <pc:sldMk cId="3591854959" sldId="273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591854959" sldId="273"/>
            <ac:spMk id="2" creationId="{E9F991A8-FA47-4BE4-B023-2FCAA34D045D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591854959" sldId="273"/>
            <ac:spMk id="3" creationId="{3030745A-6DCD-4941-B6E4-8426F30B0954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486" v="153" actId="2696"/>
        <pc:sldMkLst>
          <pc:docMk/>
          <pc:sldMk cId="550104196" sldId="274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550104196" sldId="274"/>
            <ac:spMk id="2" creationId="{DB94B1A4-508D-46A1-BEE6-E2BF057DA51E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550104196" sldId="274"/>
            <ac:spMk id="3" creationId="{2CB62880-57E6-4CEA-B145-BCD90CCADE4C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3.128" v="171"/>
        <pc:sldMkLst>
          <pc:docMk/>
          <pc:sldMk cId="2613713702" sldId="274"/>
        </pc:sldMkLst>
      </pc:sldChg>
      <pc:sldChg chg="delSp del">
        <pc:chgData name="Tomova, Katrin (CW-Sustainability)" userId="b8d05db4-2509-4fb8-b1d9-8e577d38a79e" providerId="ADAL" clId="{17BFCDD9-38B7-4824-94E8-CD8448BA805A}" dt="2019-06-27T09:24:36.522" v="154" actId="2696"/>
        <pc:sldMkLst>
          <pc:docMk/>
          <pc:sldMk cId="3748457089" sldId="275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748457089" sldId="275"/>
            <ac:spMk id="2" creationId="{D0A74945-B65F-460E-9411-9A70054A5A3A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748457089" sldId="275"/>
            <ac:spMk id="3" creationId="{CE9A5BD3-3EF8-4570-BF67-8ED09AE2949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3.420" v="172"/>
        <pc:sldMkLst>
          <pc:docMk/>
          <pc:sldMk cId="4019300545" sldId="275"/>
        </pc:sldMkLst>
      </pc:sldChg>
      <pc:sldChg chg="add">
        <pc:chgData name="Tomova, Katrin (CW-Sustainability)" userId="b8d05db4-2509-4fb8-b1d9-8e577d38a79e" providerId="ADAL" clId="{17BFCDD9-38B7-4824-94E8-CD8448BA805A}" dt="2019-06-27T09:24:43.790" v="173"/>
        <pc:sldMkLst>
          <pc:docMk/>
          <pc:sldMk cId="3840313525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A91EC-4D1F-450E-9857-519C0F05BCF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213D-31C5-4B64-A06C-C126B93B9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6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E55387-D93D-4729-B42C-721E12F05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13C811-CAE2-452B-87AD-7515A11D7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64B6AA-8D01-4CE9-8682-853B7583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CB5A-19A4-47CE-8BF3-9EAD0C050866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171293-C0BE-48C7-96F6-44B17B1B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4DA85-20AC-4800-A19F-0B015D63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9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1C2089-48D9-48AB-A36C-5E07BB8D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742F8C-8D24-4807-8997-9BE95DE4A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63FB18-2AEF-4A47-B5CF-6CC7D7D9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1ACE-AF43-4BFD-8224-32D342DE6CA5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3A1101-03E7-4DD6-955A-ED73EC80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48C9B8-4CDC-44BA-83EA-9AC91ED7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7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25EEB9A-374F-4603-ACFA-43E275C2C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BB3465-ED6A-40CD-83BA-F8A43D35D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7682F0-0E65-4C31-BD57-46AF9E97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F94-DB44-445E-B616-ACA162F6A800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6C5190-6E24-41D1-8BB6-66BF6015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7E792-CDE6-4D28-8C10-5AA0681A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4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C4039F-DCA4-4685-93CE-DAA812D4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AD6E1-1B0A-4E92-95C7-5E550A6DE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DE7877-514B-4C29-A640-52D15DD8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A56-64FF-4DB9-9CEF-D989C11DDBB7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AD01F7-5167-457A-851D-0732DE57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0DD6D5-CEE2-4DEC-B845-EF77C60D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B117D1-B96A-4CB6-9C1C-4C649053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3FCA06-9C32-4989-B08B-5152D98E2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D2DB1D-6B5F-4AC7-A147-C6901A48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CA9-930B-49E2-B052-2241CE9F85FB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294883-E42F-4588-91B5-252D187E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FFDA15-92EC-458F-ADF6-0EFE8A53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2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E73EB8-D2C1-44AC-9715-73ED13FE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446DE1-113A-4910-B662-9E5945914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C26155-8266-4884-9E4D-D97156F1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2C8EA0-0B1A-4A93-8A35-0F97D856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6A40-E45E-414B-B45C-2CD6B09CDD2F}" type="datetime1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7E7D74-FC69-4CB0-B239-6E01448E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2D50F-C3F5-4ABC-AE67-6C5556ED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740F97-C342-442C-ADE4-DDD10A15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F4FEBC-E4EA-4EC0-A704-836A1CA2D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E8AAAD-7F9D-49CE-AA25-60F08273B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343ED3B-5A97-4710-8582-84286EEAC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9A0FD-5BBC-4570-81C8-82A158B6D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3C2EDE2-68EC-4F40-8922-C366A99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B983-0A10-4A35-A1AA-5AB31CF3296C}" type="datetime1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6BAFEE-E099-4716-BF44-F4BC033D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494C8EF-6D79-4458-8AD5-CFE6F2B3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6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47DB3C-012A-441E-A7D0-0A3D00F0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D4FF5F6-0C39-49C6-9F08-251CB1E9C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55A3-61E1-420B-BF83-5617120C904F}" type="datetime1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C2CF4C-B443-4CD1-94FF-88A56DB7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02D4717-7E06-4B26-BC42-024DA67F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0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B3EAB3F-7745-4F10-A467-34F942BB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07BF-64F7-4F8E-B64C-50448A2EB978}" type="datetime1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476FE06-88C7-4145-BA1C-A6638E7B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1F4064-1B72-4352-9704-6AFE23E2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9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EC1FB4-78F5-49D9-9566-B0ACE802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7D93D0-3F8B-4EC9-86F1-252697B5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752BD3-DE47-4D26-87F1-B1E857209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9B3B9-FB23-4097-B21E-F566CCF6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6757-63C8-407D-A0B4-FC77986FA842}" type="datetime1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87C6FD-04DD-42C5-834D-3D15560D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2B2329-D4D6-45AF-A257-32A1161C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3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E3127-142B-4CDD-AFEA-1BEC91FD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9CD191-2A75-4A4F-80AC-26C14B5D0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FE2EAF-DA3C-470B-8235-32E6E809B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9B55E5-6410-48AB-9B2A-3945AD35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9F-5BE0-4604-9682-88654F8BCE70}" type="datetime1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71086E-FE91-45AB-A321-1237E649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59C5AC-9971-4C08-932C-1F596540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7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5F5E883-7163-48B1-9748-74BA3002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5D6E64-9771-40DA-A3FD-EA29DBB9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624834-3C58-47AE-AF31-7A3C25FA1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1B6C-5FEC-4137-A4E0-977F9CC84171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BF8DAE-62EC-4D39-BF68-CE4C834C3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40834B-515F-4DAA-96DC-52D01E3B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10" Type="http://schemas.openxmlformats.org/officeDocument/2006/relationships/image" Target="../media/image25.jpeg"/><Relationship Id="rId4" Type="http://schemas.openxmlformats.org/officeDocument/2006/relationships/image" Target="../media/image3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1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6" name="Content Placeholder 37">
            <a:extLst>
              <a:ext uri="{FF2B5EF4-FFF2-40B4-BE49-F238E27FC236}">
                <a16:creationId xmlns="" xmlns:a16="http://schemas.microsoft.com/office/drawing/2014/main" id="{6A8A65E8-1734-44E3-9711-D9A28736B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4"/>
          <a:stretch/>
        </p:blipFill>
        <p:spPr>
          <a:xfrm>
            <a:off x="1622620" y="1175336"/>
            <a:ext cx="8222716" cy="5334636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4B6A78C8-E4C1-4970-A268-E8CF0A2A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7" name="Picture 26" descr="C:\Users\tomovak\AppData\Local\Microsoft\Windows\INetCache\Content.MSO\B0A5B116.tmp">
            <a:extLst>
              <a:ext uri="{FF2B5EF4-FFF2-40B4-BE49-F238E27FC236}">
                <a16:creationId xmlns="" xmlns:a16="http://schemas.microsoft.com/office/drawing/2014/main" id="{CEEE8E02-C737-4485-9351-17BB4C99E27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14" y="5436739"/>
            <a:ext cx="864216" cy="522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2460133-6E23-4B7E-B5C0-330700B4FFA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84" y="6024833"/>
            <a:ext cx="847725" cy="444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8DAA9A3-0CFC-460A-8E41-ADAF74F663A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2" y="6019833"/>
            <a:ext cx="911860" cy="390525"/>
          </a:xfrm>
          <a:prstGeom prst="rect">
            <a:avLst/>
          </a:prstGeom>
        </p:spPr>
      </p:pic>
      <p:pic>
        <p:nvPicPr>
          <p:cNvPr id="30" name="Picture 2" descr="https://s3-eu-west-1.amazonaws.com/myeventora/Events/summer-university-integrated-m/131995313199690589_mio.jpg">
            <a:extLst>
              <a:ext uri="{FF2B5EF4-FFF2-40B4-BE49-F238E27FC236}">
                <a16:creationId xmlns="" xmlns:a16="http://schemas.microsoft.com/office/drawing/2014/main" id="{00A88B64-1152-4D46-8543-7E3619D8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6" y="5475585"/>
            <a:ext cx="794988" cy="4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=""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4" y="1433419"/>
            <a:ext cx="8559872" cy="1722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/>
              <a:t>T</a:t>
            </a:r>
            <a:r>
              <a:rPr lang="en-GB" sz="2000" i="1" dirty="0" smtClean="0"/>
              <a:t>he </a:t>
            </a:r>
            <a:r>
              <a:rPr lang="en-GB" sz="2000" i="1" dirty="0"/>
              <a:t>territory of the </a:t>
            </a:r>
            <a:r>
              <a:rPr lang="en-GB" sz="2000" i="1" dirty="0" smtClean="0"/>
              <a:t>BR has </a:t>
            </a:r>
            <a:r>
              <a:rPr lang="en-GB" sz="2000" i="1" dirty="0"/>
              <a:t>a number of burial mounds with individual tombs and necropolis. The stone mounds dating back to the Thracians can be found all over </a:t>
            </a:r>
            <a:r>
              <a:rPr lang="en-GB" sz="2000" i="1" dirty="0" err="1"/>
              <a:t>Strandja</a:t>
            </a:r>
            <a:r>
              <a:rPr lang="en-GB" sz="2000" i="1" dirty="0"/>
              <a:t>. Scientific data show that there are layers from different ages to be found there. The stone mounds near </a:t>
            </a:r>
            <a:r>
              <a:rPr lang="en-GB" sz="2000" i="1" dirty="0" err="1"/>
              <a:t>Zabernovo</a:t>
            </a:r>
            <a:r>
              <a:rPr lang="en-GB" sz="2000" i="1" dirty="0"/>
              <a:t> and </a:t>
            </a:r>
            <a:r>
              <a:rPr lang="en-GB" sz="2000" i="1" dirty="0" err="1"/>
              <a:t>Evrenozovo</a:t>
            </a:r>
            <a:r>
              <a:rPr lang="en-GB" sz="2000" i="1" dirty="0"/>
              <a:t> still function as the so-called “cities of the dead” during the ancient Greek and Roman periods.</a:t>
            </a:r>
            <a:endParaRPr lang="en-US" sz="2000" dirty="0"/>
          </a:p>
        </p:txBody>
      </p:sp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221" y="734197"/>
            <a:ext cx="5168636" cy="831619"/>
          </a:xfrm>
        </p:spPr>
        <p:txBody>
          <a:bodyPr/>
          <a:lstStyle/>
          <a:p>
            <a:r>
              <a:rPr lang="en-GB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Heritage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10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027" name="Picture 3" descr="D:\Biosferen rezervat\Broshura 2017\mishkova ni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55" y="2882725"/>
            <a:ext cx="4984285" cy="37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Biosferen rezervat\Broshura 2017\IMGP69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66" y="1148535"/>
            <a:ext cx="3463734" cy="25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eorgiev.Stanislav\Desktop\1_08_08_18_6_28_00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" y="3027762"/>
            <a:ext cx="5613013" cy="352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88" y="1906579"/>
            <a:ext cx="10416824" cy="4571250"/>
          </a:xfrm>
        </p:spPr>
      </p:pic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081223"/>
            <a:ext cx="10515600" cy="831619"/>
          </a:xfrm>
        </p:spPr>
        <p:txBody>
          <a:bodyPr/>
          <a:lstStyle/>
          <a:p>
            <a:pPr algn="ctr"/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11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096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4" y="1429193"/>
            <a:ext cx="7777956" cy="5185304"/>
          </a:xfrm>
        </p:spPr>
      </p:pic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602" y="3773973"/>
            <a:ext cx="4168399" cy="83161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UZUNBUDZHAK BIOSPHERE REZERVE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2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027" name="Picture 3" descr="D:\Biosferen rezervat\BRs_logo\Logo-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66" y="1641542"/>
            <a:ext cx="3707833" cy="14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4" y="984921"/>
            <a:ext cx="8171626" cy="5492910"/>
          </a:xfr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3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050" name="Picture 2" descr="C:\Users\Georgiev.Stanislav\Desktop\Untitled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68" y="855302"/>
            <a:ext cx="2705156" cy="40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26902" y="1695299"/>
            <a:ext cx="3165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surface - 78424,53 ha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core area - 4362.78 ha;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buffer zone 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4626.49 ha;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transition area - 69435.25 ha.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Georgiev.Stanislav\Desktop\Untitled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4" y="5079434"/>
            <a:ext cx="2069521" cy="12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026902" y="1132098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bg-BG" sz="2800" b="1" dirty="0">
                <a:latin typeface="Arial" pitchFamily="34" charset="0"/>
                <a:cs typeface="Arial" pitchFamily="34" charset="0"/>
              </a:rPr>
              <a:t>Characteristic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0703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=""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71" y="1906579"/>
            <a:ext cx="10891681" cy="405147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 Areas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Act:</a:t>
            </a:r>
          </a:p>
          <a:p>
            <a:pPr lvl="1">
              <a:buFontTx/>
              <a:buChar char="-"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reserves –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Uzunbudzhak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Vitanovo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Sredoka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buFontTx/>
              <a:buChar char="-"/>
            </a:pP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protected areas 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Strandjanska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zelenika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Mechite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dolove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Gradev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sredok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Bosna,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Veleka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Dokuzak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Krivinizovo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Moryane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Paroria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Bataka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Rudenovo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Petrova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niva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natural 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landmark –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Kamenska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burchina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Gradishteto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Mladejka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river springs and caves and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Elenina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dupka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cave;</a:t>
            </a:r>
            <a:endParaRPr lang="en-US" sz="2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2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nature </a:t>
            </a:r>
            <a:r>
              <a:rPr lang="en-US" sz="2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– </a:t>
            </a:r>
            <a:r>
              <a:rPr lang="en-US" sz="26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Strandja</a:t>
            </a:r>
            <a:r>
              <a:rPr lang="en-US" sz="2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2000):</a:t>
            </a:r>
          </a:p>
          <a:p>
            <a:pPr lvl="1">
              <a:buFontTx/>
              <a:buChar char="-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 Directive BG0002040;</a:t>
            </a:r>
          </a:p>
          <a:p>
            <a:pPr lvl="1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Habitats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Directive BG0001007.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47" y="976575"/>
            <a:ext cx="5554621" cy="831619"/>
          </a:xfrm>
        </p:spPr>
        <p:txBody>
          <a:bodyPr/>
          <a:lstStyle/>
          <a:p>
            <a:r>
              <a:rPr lang="en-US" b="1" dirty="0" smtClean="0"/>
              <a:t>National legislation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4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977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5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1754" y="1796031"/>
            <a:ext cx="72199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- Preservation of the biological diversity and the nature landscapes;</a:t>
            </a:r>
          </a:p>
          <a:p>
            <a:pPr>
              <a:buFontTx/>
              <a:buChar char="-"/>
            </a:pPr>
            <a:r>
              <a:rPr lang="en-US" dirty="0" smtClean="0"/>
              <a:t>Research, conservation and development of cultural heritage;</a:t>
            </a:r>
          </a:p>
          <a:p>
            <a:pPr>
              <a:buFontTx/>
              <a:buChar char="-"/>
            </a:pPr>
            <a:r>
              <a:rPr lang="en-US" dirty="0" smtClean="0"/>
              <a:t>Involving local communities in scientific research and monitoring;</a:t>
            </a:r>
          </a:p>
          <a:p>
            <a:pPr>
              <a:buFontTx/>
              <a:buChar char="-"/>
            </a:pPr>
            <a:r>
              <a:rPr lang="en-US" dirty="0" smtClean="0"/>
              <a:t>Development of sustainable forestry;</a:t>
            </a:r>
          </a:p>
          <a:p>
            <a:pPr>
              <a:buFontTx/>
              <a:buChar char="-"/>
            </a:pPr>
            <a:r>
              <a:rPr lang="en-US" dirty="0" smtClean="0"/>
              <a:t>Development of sustainable and eco-friendly tourism that involve local communities;</a:t>
            </a:r>
          </a:p>
          <a:p>
            <a:pPr>
              <a:buFontTx/>
              <a:buChar char="-"/>
            </a:pPr>
            <a:r>
              <a:rPr lang="en-US" dirty="0" smtClean="0"/>
              <a:t>Development of a sustainable local industry and raising the quality of local products;</a:t>
            </a:r>
          </a:p>
          <a:p>
            <a:pPr>
              <a:buFontTx/>
              <a:buChar char="-"/>
            </a:pPr>
            <a:r>
              <a:rPr lang="en-US" dirty="0" smtClean="0"/>
              <a:t>Good </a:t>
            </a:r>
            <a:r>
              <a:rPr lang="en-US" dirty="0"/>
              <a:t>environmental education and etc.</a:t>
            </a:r>
            <a:endParaRPr lang="bg-BG" dirty="0"/>
          </a:p>
        </p:txBody>
      </p:sp>
      <p:sp>
        <p:nvSpPr>
          <p:cNvPr id="20" name="Title 21">
            <a:extLst>
              <a:ext uri="{FF2B5EF4-FFF2-40B4-BE49-F238E27FC236}">
                <a16:creationId xmlns=""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966923"/>
            <a:ext cx="9672246" cy="831619"/>
          </a:xfrm>
        </p:spPr>
        <p:txBody>
          <a:bodyPr/>
          <a:lstStyle/>
          <a:p>
            <a:r>
              <a:rPr lang="en-US" b="1" dirty="0" smtClean="0"/>
              <a:t>Main objectives</a:t>
            </a:r>
            <a:endParaRPr lang="en-US" b="1" dirty="0"/>
          </a:p>
        </p:txBody>
      </p:sp>
      <p:pic>
        <p:nvPicPr>
          <p:cNvPr id="5122" name="Picture 2" descr="D:\Biosferen rezervat\Broshura 2017\Za pechat\Странджа_8 (1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148534"/>
            <a:ext cx="3682118" cy="276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Biosferen rezervat\Broshura 2017\IMG_20170623_1904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78" y="4007192"/>
            <a:ext cx="4543166" cy="25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197" y="537479"/>
            <a:ext cx="2152624" cy="831619"/>
          </a:xfrm>
        </p:spPr>
        <p:txBody>
          <a:bodyPr/>
          <a:lstStyle/>
          <a:p>
            <a:pPr algn="ctr"/>
            <a:r>
              <a:rPr lang="en-US" dirty="0" smtClean="0"/>
              <a:t>Flora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6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8989239" y="5541886"/>
            <a:ext cx="2685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Fagus </a:t>
            </a:r>
            <a:r>
              <a:rPr lang="en-US" b="1" dirty="0" err="1" smtClean="0"/>
              <a:t>orientalis</a:t>
            </a:r>
            <a:r>
              <a:rPr lang="en-US" b="1" dirty="0" smtClean="0"/>
              <a:t> and Rhododendron </a:t>
            </a:r>
            <a:r>
              <a:rPr lang="en-US" b="1" dirty="0" err="1"/>
              <a:t>ponticum</a:t>
            </a:r>
            <a:endParaRPr lang="bg-BG" b="1" dirty="0"/>
          </a:p>
        </p:txBody>
      </p:sp>
      <p:pic>
        <p:nvPicPr>
          <p:cNvPr id="3077" name="Picture 5" descr="D:\Biosferen rezervat\Broshura 2017\Snimki Spas\Дети\гори от източен бук със странджанска зеленика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10" y="1281371"/>
            <a:ext cx="3208119" cy="427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Biosferen rezervat\Broshura 2017\Snimki Spas\Дети\Primula acaulis ssp. rubr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17" y="3541487"/>
            <a:ext cx="4034768" cy="30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599902" y="3584928"/>
            <a:ext cx="2866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Primula </a:t>
            </a:r>
            <a:r>
              <a:rPr lang="en-US" b="1" dirty="0" err="1">
                <a:solidFill>
                  <a:schemeClr val="bg1"/>
                </a:solidFill>
              </a:rPr>
              <a:t>acaulis</a:t>
            </a:r>
            <a:r>
              <a:rPr lang="en-US" b="1" dirty="0">
                <a:solidFill>
                  <a:schemeClr val="bg1"/>
                </a:solidFill>
              </a:rPr>
              <a:t> subsp. </a:t>
            </a:r>
            <a:r>
              <a:rPr lang="en-US" b="1" dirty="0" err="1">
                <a:solidFill>
                  <a:schemeClr val="bg1"/>
                </a:solidFill>
              </a:rPr>
              <a:t>rubra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400" y="1687883"/>
            <a:ext cx="586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75 % of the territory of the BR is a forested area.</a:t>
            </a:r>
          </a:p>
          <a:p>
            <a:r>
              <a:rPr lang="en-US" dirty="0" smtClean="0"/>
              <a:t>Habitat diversity: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According to the EUNIS classification system – 62;</a:t>
            </a:r>
          </a:p>
          <a:p>
            <a:pPr marL="285750" indent="-285750">
              <a:buFontTx/>
              <a:buChar char="-"/>
            </a:pPr>
            <a:r>
              <a:rPr lang="en-US" dirty="0"/>
              <a:t>According to </a:t>
            </a:r>
            <a:r>
              <a:rPr lang="en-US" dirty="0" smtClean="0"/>
              <a:t>the Habitats Directive – 21.</a:t>
            </a:r>
          </a:p>
          <a:p>
            <a:r>
              <a:rPr lang="en-US" dirty="0" smtClean="0"/>
              <a:t>Vegetation stands out with big number of Tertiary relicts – 6. </a:t>
            </a:r>
            <a:endParaRPr lang="bg-BG" dirty="0"/>
          </a:p>
        </p:txBody>
      </p:sp>
      <p:pic>
        <p:nvPicPr>
          <p:cNvPr id="2050" name="Picture 2" descr="D:\Biosferen rezervat\Broshura 2017\Snimki Spas\Дети\Fritilaria pontic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8" y="3541486"/>
            <a:ext cx="2269557" cy="30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400" y="3595322"/>
            <a:ext cx="1752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Fritilaria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pontica</a:t>
            </a:r>
            <a:endParaRPr lang="bg-BG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Biosferen rezervat\Broshura 2017\Snimki Spas\Дети\Ilex colchica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18" y="1148534"/>
            <a:ext cx="2843924" cy="37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83642" y="4434505"/>
            <a:ext cx="1331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Ilex </a:t>
            </a:r>
            <a:r>
              <a:rPr lang="en-US" b="1" dirty="0" err="1">
                <a:solidFill>
                  <a:schemeClr val="bg1"/>
                </a:solidFill>
              </a:rPr>
              <a:t>colchica</a:t>
            </a:r>
            <a:endParaRPr lang="bg-B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3" y="664750"/>
            <a:ext cx="6758357" cy="831619"/>
          </a:xfrm>
        </p:spPr>
        <p:txBody>
          <a:bodyPr/>
          <a:lstStyle/>
          <a:p>
            <a:pPr algn="ctr"/>
            <a:r>
              <a:rPr lang="en-US" b="1" dirty="0" smtClean="0"/>
              <a:t>Fauna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7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7170" name="Picture 2" descr="D:\Biosferen rezervat\Broshura 2017\Snimki Spas\Дети\Elaphe longissima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74" y="3799777"/>
            <a:ext cx="3763321" cy="28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99700" y="625236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Elaphe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longissima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7171" name="Picture 3" descr="D:\Biosferen rezervat\Broshura 2017\Snimki Spas\Дети\Glis gli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2" y="3790509"/>
            <a:ext cx="3797450" cy="28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6051" y="3830566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Glis</a:t>
            </a:r>
            <a:r>
              <a:rPr lang="en-US" b="1" dirty="0"/>
              <a:t> </a:t>
            </a:r>
            <a:r>
              <a:rPr lang="en-US" b="1" dirty="0" err="1"/>
              <a:t>glis</a:t>
            </a:r>
            <a:endParaRPr lang="bg-BG" b="1" dirty="0"/>
          </a:p>
        </p:txBody>
      </p:sp>
      <p:pic>
        <p:nvPicPr>
          <p:cNvPr id="7172" name="Picture 4" descr="C:\Users\Georgiev.Stanislav\Desktop\canis-lupu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53" y="3799778"/>
            <a:ext cx="3676671" cy="28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867081" y="3825787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Canis</a:t>
            </a:r>
            <a:r>
              <a:rPr lang="en-US" b="1" dirty="0">
                <a:solidFill>
                  <a:schemeClr val="bg1"/>
                </a:solidFill>
              </a:rPr>
              <a:t> lupus</a:t>
            </a:r>
            <a:endParaRPr lang="bg-BG" b="1" dirty="0">
              <a:solidFill>
                <a:schemeClr val="bg1"/>
              </a:solidFill>
            </a:endParaRPr>
          </a:p>
        </p:txBody>
      </p:sp>
      <p:pic>
        <p:nvPicPr>
          <p:cNvPr id="7173" name="Picture 5" descr="C:\Users\Georgiev.Stanislav\Desktop\thumb3_VJmV3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00" y="1080560"/>
            <a:ext cx="4081141" cy="271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89961" y="1145906"/>
            <a:ext cx="1370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Buteo</a:t>
            </a:r>
            <a:r>
              <a:rPr lang="en-US" b="1" dirty="0"/>
              <a:t> </a:t>
            </a:r>
            <a:r>
              <a:rPr lang="en-US" b="1" dirty="0" err="1"/>
              <a:t>buteo</a:t>
            </a:r>
            <a:endParaRPr lang="bg-BG" dirty="0"/>
          </a:p>
        </p:txBody>
      </p:sp>
      <p:sp>
        <p:nvSpPr>
          <p:cNvPr id="2" name="TextBox 1"/>
          <p:cNvSpPr txBox="1"/>
          <p:nvPr/>
        </p:nvSpPr>
        <p:spPr>
          <a:xfrm>
            <a:off x="288982" y="1239244"/>
            <a:ext cx="40612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150 rare and protected invertebrate species for Bulgaria and Europe;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71 mammals;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24 reptiles;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9 amphibians;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30 </a:t>
            </a:r>
            <a:r>
              <a:rPr lang="en-US" dirty="0" err="1" smtClean="0"/>
              <a:t>pisces</a:t>
            </a:r>
            <a:r>
              <a:rPr lang="en-US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269 birds.</a:t>
            </a:r>
          </a:p>
          <a:p>
            <a:r>
              <a:rPr lang="en-US" dirty="0" smtClean="0"/>
              <a:t>Second major bird migration route for Europe – Via </a:t>
            </a:r>
            <a:r>
              <a:rPr lang="en-US" dirty="0" err="1" smtClean="0"/>
              <a:t>Pontica</a:t>
            </a:r>
            <a:r>
              <a:rPr lang="en-US" dirty="0" smtClean="0"/>
              <a:t>.</a:t>
            </a:r>
          </a:p>
        </p:txBody>
      </p:sp>
      <p:pic>
        <p:nvPicPr>
          <p:cNvPr id="1026" name="Picture 2" descr="D:\Biosferen rezervat\Broshura 2017\Za pechat\DSC0576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33" y="1044697"/>
            <a:ext cx="2475367" cy="33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8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4101" name="Picture 5" descr="D:\Biosferen rezervat\Broshura 2017\Snimki Spas\Дети\Извори на р. Младежка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99" y="1136886"/>
            <a:ext cx="4041399" cy="30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Biosferen rezervat\Broshura 2017\Za pechat\DSC067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66" y="3523380"/>
            <a:ext cx="4665666" cy="310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73750" y="1738173"/>
            <a:ext cx="190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Landscape</a:t>
            </a:r>
            <a:endParaRPr lang="bg-BG" sz="2400" b="1" dirty="0"/>
          </a:p>
        </p:txBody>
      </p:sp>
      <p:pic>
        <p:nvPicPr>
          <p:cNvPr id="4102" name="Picture 6" descr="D:\Biosferen rezervat\Broshura 2017\Snimki Spas\Дети\DSC056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" y="3114335"/>
            <a:ext cx="5478462" cy="35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Biosferen rezervat\Broshura 2017\Za pechat\DSC0230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" y="847340"/>
            <a:ext cx="5478463" cy="36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081223"/>
            <a:ext cx="7482278" cy="831619"/>
          </a:xfrm>
        </p:spPr>
        <p:txBody>
          <a:bodyPr/>
          <a:lstStyle/>
          <a:p>
            <a:pPr algn="ctr"/>
            <a:r>
              <a:rPr lang="en-US" b="1" dirty="0" smtClean="0"/>
              <a:t>Ecosystems services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9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49" y="1825625"/>
            <a:ext cx="7229476" cy="2425458"/>
          </a:xfrm>
        </p:spPr>
        <p:txBody>
          <a:bodyPr/>
          <a:lstStyle/>
          <a:p>
            <a:r>
              <a:rPr lang="en-US" dirty="0" smtClean="0"/>
              <a:t>Timber industries</a:t>
            </a:r>
          </a:p>
          <a:p>
            <a:r>
              <a:rPr lang="en-US" dirty="0" smtClean="0"/>
              <a:t>Gathering medicinal plants and herbs, forest fruits, mushrooms and snails</a:t>
            </a:r>
          </a:p>
          <a:p>
            <a:r>
              <a:rPr lang="en-US" dirty="0" smtClean="0"/>
              <a:t>Game stock – birds and mammals;</a:t>
            </a:r>
          </a:p>
          <a:p>
            <a:r>
              <a:rPr lang="en-US" dirty="0" smtClean="0"/>
              <a:t>Fishing.</a:t>
            </a:r>
          </a:p>
          <a:p>
            <a:endParaRPr lang="en-US" dirty="0" smtClean="0"/>
          </a:p>
        </p:txBody>
      </p:sp>
      <p:pic>
        <p:nvPicPr>
          <p:cNvPr id="20" name="Picture 3" descr="D:\Biosferen rezervat\Broshura 2017\Za pechat\Capreolus capreol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88" y="3908288"/>
            <a:ext cx="3583524" cy="26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ontent Placeholder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9" y="4263585"/>
            <a:ext cx="3530963" cy="2346308"/>
          </a:xfrm>
          <a:prstGeom prst="rect">
            <a:avLst/>
          </a:prstGeom>
        </p:spPr>
      </p:pic>
      <p:pic>
        <p:nvPicPr>
          <p:cNvPr id="6146" name="Picture 2" descr="D:\Biosferen rezervat\Broshura 2017\Snimki Spas\Дети\taxus baccat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193" y="1148534"/>
            <a:ext cx="3619559" cy="27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60413" y="4317864"/>
            <a:ext cx="113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Sus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scrofa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9324" y="3939007"/>
            <a:ext cx="2106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Capreolus</a:t>
            </a:r>
            <a:r>
              <a:rPr lang="en-US" b="1" dirty="0"/>
              <a:t> </a:t>
            </a:r>
            <a:r>
              <a:rPr lang="en-US" b="1" dirty="0" err="1"/>
              <a:t>capreolus</a:t>
            </a:r>
            <a:endParaRPr lang="bg-BG" b="1" dirty="0"/>
          </a:p>
        </p:txBody>
      </p:sp>
      <p:sp>
        <p:nvSpPr>
          <p:cNvPr id="13" name="Rectangle 12"/>
          <p:cNvSpPr/>
          <p:nvPr/>
        </p:nvSpPr>
        <p:spPr>
          <a:xfrm>
            <a:off x="7924193" y="3455103"/>
            <a:ext cx="149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Taxus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baccata</a:t>
            </a:r>
            <a:endParaRPr lang="bg-BG" b="1" dirty="0">
              <a:solidFill>
                <a:schemeClr val="bg1"/>
              </a:solidFill>
            </a:endParaRPr>
          </a:p>
        </p:txBody>
      </p:sp>
      <p:pic>
        <p:nvPicPr>
          <p:cNvPr id="6147" name="Picture 3" descr="D:\Biosferen rezervat\Broshura 2017\Snimki Spas\Дети\cyclamen coum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721" y="3939007"/>
            <a:ext cx="3583524" cy="26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456098" y="6273845"/>
            <a:ext cx="168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Cyclamen </a:t>
            </a:r>
            <a:r>
              <a:rPr lang="en-US" b="1" dirty="0" err="1">
                <a:solidFill>
                  <a:schemeClr val="bg1"/>
                </a:solidFill>
              </a:rPr>
              <a:t>coum</a:t>
            </a:r>
            <a:endParaRPr lang="bg-B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2034</TotalTime>
  <Words>682</Words>
  <Application>Microsoft Office PowerPoint</Application>
  <PresentationFormat>Custom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</vt:lpstr>
      <vt:lpstr>UZUNBUDZHAK BIOSPHERE REZERVE</vt:lpstr>
      <vt:lpstr>PowerPoint Presentation</vt:lpstr>
      <vt:lpstr>National legislation</vt:lpstr>
      <vt:lpstr>Main objectives</vt:lpstr>
      <vt:lpstr>Flora</vt:lpstr>
      <vt:lpstr>Fauna</vt:lpstr>
      <vt:lpstr>PowerPoint Presentation</vt:lpstr>
      <vt:lpstr>Ecosystems services</vt:lpstr>
      <vt:lpstr>Cultural Heritage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Tomova, Katrin (CW-Sustainability)</dc:creator>
  <cp:lastModifiedBy>Stanislav GS. Georgiev</cp:lastModifiedBy>
  <cp:revision>41</cp:revision>
  <dcterms:created xsi:type="dcterms:W3CDTF">2019-06-27T09:08:53Z</dcterms:created>
  <dcterms:modified xsi:type="dcterms:W3CDTF">2019-07-10T07:58:44Z</dcterms:modified>
</cp:coreProperties>
</file>